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064382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501220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Ветер северо-восточный 8-13, порывы 15-20 м/с. Температура воздуха ночью 12-14, днем 24-26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14399</TotalTime>
  <Words>609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4085</cp:revision>
  <cp:lastPrinted>2021-07-01T03:56:27Z</cp:lastPrinted>
  <dcterms:created xsi:type="dcterms:W3CDTF">2018-03-27T06:03:00Z</dcterms:created>
  <dcterms:modified xsi:type="dcterms:W3CDTF">2026-05-23T06:50:19Z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